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63" r:id="rId2"/>
    <p:sldId id="264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160"/>
    <p:restoredTop sz="39268" autoAdjust="0"/>
  </p:normalViewPr>
  <p:slideViewPr>
    <p:cSldViewPr snapToGrid="0">
      <p:cViewPr varScale="1">
        <p:scale>
          <a:sx n="36" d="100"/>
          <a:sy n="36" d="100"/>
        </p:scale>
        <p:origin x="1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wav>
</file>

<file path=ppt/media/media2.mp4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B8CC3-9485-4880-8638-69D0788376F3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4C4AD3-32F9-4DAF-BBC6-70E95D9434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107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Prenons l'exemple du parcours des patients dans un hôpital.</a:t>
            </a:r>
          </a:p>
          <a:p>
            <a:endParaRPr lang="fr-FR" dirty="0"/>
          </a:p>
          <a:p>
            <a:r>
              <a:rPr lang="fr-FR" dirty="0"/>
              <a:t>Face au volume de patients à prendre en charge,</a:t>
            </a:r>
          </a:p>
          <a:p>
            <a:r>
              <a:rPr lang="fr-FR" dirty="0"/>
              <a:t>  le nombre d'informations à maîtriser mobilise le rôle patrimonial du S I.</a:t>
            </a:r>
          </a:p>
          <a:p>
            <a:endParaRPr lang="fr-FR" dirty="0"/>
          </a:p>
          <a:p>
            <a:r>
              <a:rPr lang="fr-FR" dirty="0"/>
              <a:t>Le parcours des patients dans le système est ponctué de tellement de situations et d'évènements,</a:t>
            </a:r>
          </a:p>
          <a:p>
            <a:r>
              <a:rPr lang="fr-FR" dirty="0"/>
              <a:t>  qu'il mobilise le rôle d'aide à la décision du S I. </a:t>
            </a:r>
          </a:p>
          <a:p>
            <a:endParaRPr lang="fr-FR" dirty="0"/>
          </a:p>
          <a:p>
            <a:r>
              <a:rPr lang="fr-FR" dirty="0"/>
              <a:t>Point important ici, beaucoup de décideurs portent des responsabilités différentes</a:t>
            </a:r>
          </a:p>
          <a:p>
            <a:r>
              <a:rPr lang="fr-FR" dirty="0"/>
              <a:t>  et doivent intervenir de concert.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4C4AD3-32F9-4DAF-BBC6-70E95D94344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8337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C97B2C-8620-D2B4-75EE-22D9BED88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3700F7-C619-8EC0-AC11-BE9B82588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C6107F-7914-1AB4-0109-333D6F8E4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76510CB-56AB-FA5A-73A5-EA217F49D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3C75AA-2A5F-B213-DC59-F30770B67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9530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5FD416-99ED-4AB0-BCC2-F0D6D97BB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FBBEC7C-32F0-E4C2-3AA2-B91DD84E9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6EB1790-912C-7651-4672-9609E821E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2AF6A2-3CA9-76C7-AC4D-5E8BA822A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7F8AD71-00F9-2C3F-D58C-EE6B430A8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49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DB5FDF8-F1D5-3FD3-C9AD-09910754A1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E4BC1B5-4ED4-AA07-907D-FA391265B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09D62A-2B29-392C-9127-77761023A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8472BA3-C74B-6588-E06A-E45847EDA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66F3B6F-1233-14C4-5698-75A2874B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6492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0AA642-2E6A-66A1-7D2D-0ECEF9FF1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48B6A1-FA26-A083-3AE0-28800D54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C7BAD8B-93DA-2683-A686-465E0E765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82E357-2F76-0258-F31C-AAA727614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BD8CD0-8E23-E6CD-6646-8064140FC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04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E3352E-C443-2BB7-A8BB-575644B72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F675A12-38D9-3749-FDBA-7F60E3E8C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870A6BF-2E2D-480A-B823-738BB6C35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BA9CE84-4600-D045-395C-49D5E6153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BCBD44-6BFF-5BD6-C976-1CAAA0A95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8117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9F947E-EECE-CE6B-9812-458683F6A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398D4E-DE58-1F8F-8EB0-3459C22044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656AE4C-C177-C736-64EB-10737D60E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B2A91E5-64E0-004C-11D6-16F9E3A2F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367BABC-2F2C-6DFF-9B2A-1A60C9DC6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74520B3-A11E-F927-23DA-A02BE0110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3879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00DB14-0DAB-7D17-99BD-F80AE70DA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3D720E2-06E1-3900-AC5E-BC3126493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26447A2-4280-11B2-BC54-705678D539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BA5FCDF-42E1-7574-D70A-3DDFF13BB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E5C37F6-C740-75C5-9B8E-E611B1D613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D6DA1F2-FBC9-78D5-FA6C-28F2CE757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0F45485-B3A7-BF79-6409-D30F5CCA6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A223A06-1A44-E788-4D45-4D361CE0B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363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B8E06F-36A9-F551-E85A-D9851F63B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8121E33-B9E7-042D-8158-C0945A36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2B3A892-2C18-12DA-4D1A-6D34226DD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9F6629B-5189-D137-D559-41D53BCA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691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3514043-7A63-8E49-F1FD-564889ECA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8267C06-6F36-AABD-D8A8-4A2A0B06C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3936882-D79D-16BA-189C-6264F4283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8729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76948C-79A3-2DC3-F69D-02C21786E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F569A58-6809-AF1C-C7B6-EE8215352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55DBD9F-789A-CB1A-E14A-8D08C5DB4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CAD9499-AE98-29DE-F9C6-634CE1C06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262BB99-ECAF-35AD-FB41-8A4505D00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9342359-E13A-3D7B-6AB5-16A045AFA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635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65408D-845A-F3FF-2587-61ED198F8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6E6B902-4519-DF1C-6BD7-C710ABFF76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11FBDCC-9868-D2B9-CA3B-A25F2776B6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0C9BFA2-C156-0F89-042F-1A6B9086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82E244B-88DC-A832-9D84-0873B2080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F9EA9D9-2D89-F123-2D00-E850B3FD6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475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DA0321C-E19A-08FA-96C7-556F8EEFE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CACE9DE-EC88-2C63-F449-3CE764EE5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B54ABF-D0B9-DB27-7EF9-E5713FAA17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96DCB-1AB0-43FA-9D80-01B79EDB845C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EA4A57-F6B5-64C0-1811-B2CFBBE063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328952-06B8-77C5-4A98-89C789C7D6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6678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wav"/><Relationship Id="rId2" Type="http://schemas.microsoft.com/office/2007/relationships/media" Target="../media/media1.wav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7.png"/><Relationship Id="rId18" Type="http://schemas.openxmlformats.org/officeDocument/2006/relationships/image" Target="../media/image12.svg"/><Relationship Id="rId3" Type="http://schemas.openxmlformats.org/officeDocument/2006/relationships/video" Target="../media/media2.mp4"/><Relationship Id="rId21" Type="http://schemas.openxmlformats.org/officeDocument/2006/relationships/image" Target="../media/image1.png"/><Relationship Id="rId7" Type="http://schemas.openxmlformats.org/officeDocument/2006/relationships/notesSlide" Target="../notesSlides/notesSlide1.xml"/><Relationship Id="rId12" Type="http://schemas.openxmlformats.org/officeDocument/2006/relationships/image" Target="../media/image6.svg"/><Relationship Id="rId17" Type="http://schemas.openxmlformats.org/officeDocument/2006/relationships/image" Target="../media/image11.png"/><Relationship Id="rId2" Type="http://schemas.microsoft.com/office/2007/relationships/media" Target="../media/media2.mp4"/><Relationship Id="rId16" Type="http://schemas.openxmlformats.org/officeDocument/2006/relationships/image" Target="../media/image10.svg"/><Relationship Id="rId20" Type="http://schemas.openxmlformats.org/officeDocument/2006/relationships/image" Target="../media/image14.svg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5.png"/><Relationship Id="rId5" Type="http://schemas.openxmlformats.org/officeDocument/2006/relationships/audio" Target="../media/media3.wav"/><Relationship Id="rId15" Type="http://schemas.openxmlformats.org/officeDocument/2006/relationships/image" Target="../media/image9.png"/><Relationship Id="rId10" Type="http://schemas.openxmlformats.org/officeDocument/2006/relationships/image" Target="../media/image4.svg"/><Relationship Id="rId19" Type="http://schemas.openxmlformats.org/officeDocument/2006/relationships/image" Target="../media/image13.png"/><Relationship Id="rId4" Type="http://schemas.microsoft.com/office/2007/relationships/media" Target="../media/media3.wav"/><Relationship Id="rId9" Type="http://schemas.openxmlformats.org/officeDocument/2006/relationships/image" Target="../media/image3.png"/><Relationship Id="rId1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281E0F3-A5C4-8497-7A07-489EE84960EE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1301178" y="409674"/>
            <a:ext cx="3452159" cy="240050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1628984-A710-CB3B-8D6E-57A56EB293C2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7759676" y="306795"/>
            <a:ext cx="3696020" cy="260626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CA1E697-3654-38AA-8D23-4A5453F0C9C9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7759676" y="3944940"/>
            <a:ext cx="3452159" cy="240050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D7ED6000-80E8-2C61-D3FF-92BE58E38FB6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828567" y="4414483"/>
            <a:ext cx="3924770" cy="1749275"/>
          </a:xfrm>
          <a:prstGeom prst="rect">
            <a:avLst/>
          </a:prstGeom>
        </p:spPr>
      </p:pic>
      <p:pic>
        <p:nvPicPr>
          <p:cNvPr id="6" name="Soundly Voice Designer, Jerome">
            <a:hlinkClick r:id="" action="ppaction://media"/>
            <a:extLst>
              <a:ext uri="{FF2B5EF4-FFF2-40B4-BE49-F238E27FC236}">
                <a16:creationId xmlns:a16="http://schemas.microsoft.com/office/drawing/2014/main" id="{CE83EDE4-3894-37A3-011D-07F9D82683E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296634" y="458104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5475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238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doctor_-_34619 1080p30">
            <a:hlinkClick r:id="" action="ppaction://media"/>
            <a:extLst>
              <a:ext uri="{FF2B5EF4-FFF2-40B4-BE49-F238E27FC236}">
                <a16:creationId xmlns:a16="http://schemas.microsoft.com/office/drawing/2014/main" id="{39B70DF7-6F79-7188-9626-45FCF89A998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2" name="Graphique 1" descr="Base de données">
            <a:extLst>
              <a:ext uri="{FF2B5EF4-FFF2-40B4-BE49-F238E27FC236}">
                <a16:creationId xmlns:a16="http://schemas.microsoft.com/office/drawing/2014/main" id="{1D6E95F7-5BC2-058A-1E6E-5D4C72FC61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855668" y="1796684"/>
            <a:ext cx="1892973" cy="1892973"/>
          </a:xfrm>
          <a:prstGeom prst="rect">
            <a:avLst/>
          </a:prstGeom>
        </p:spPr>
      </p:pic>
      <p:pic>
        <p:nvPicPr>
          <p:cNvPr id="14" name="Graphique 13" descr="Aide">
            <a:extLst>
              <a:ext uri="{FF2B5EF4-FFF2-40B4-BE49-F238E27FC236}">
                <a16:creationId xmlns:a16="http://schemas.microsoft.com/office/drawing/2014/main" id="{C0E138B8-69B0-27F8-B45C-1C46B91703E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121495" y="317230"/>
            <a:ext cx="1582324" cy="1582324"/>
          </a:xfrm>
          <a:prstGeom prst="rect">
            <a:avLst/>
          </a:prstGeom>
        </p:spPr>
      </p:pic>
      <p:pic>
        <p:nvPicPr>
          <p:cNvPr id="17" name="Graphique 16" descr="Aide">
            <a:extLst>
              <a:ext uri="{FF2B5EF4-FFF2-40B4-BE49-F238E27FC236}">
                <a16:creationId xmlns:a16="http://schemas.microsoft.com/office/drawing/2014/main" id="{D51E9AAC-4E10-2237-D036-744EDF10AC3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223634" y="125730"/>
            <a:ext cx="634634" cy="634634"/>
          </a:xfrm>
          <a:prstGeom prst="rect">
            <a:avLst/>
          </a:prstGeom>
        </p:spPr>
      </p:pic>
      <p:pic>
        <p:nvPicPr>
          <p:cNvPr id="18" name="Graphique 17" descr="Aide">
            <a:extLst>
              <a:ext uri="{FF2B5EF4-FFF2-40B4-BE49-F238E27FC236}">
                <a16:creationId xmlns:a16="http://schemas.microsoft.com/office/drawing/2014/main" id="{EFE37A83-F136-482C-D443-D131F83BA25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1240048" y="1586498"/>
            <a:ext cx="634634" cy="634634"/>
          </a:xfrm>
          <a:prstGeom prst="rect">
            <a:avLst/>
          </a:prstGeom>
        </p:spPr>
      </p:pic>
      <p:pic>
        <p:nvPicPr>
          <p:cNvPr id="19" name="Graphique 18" descr="Aide">
            <a:extLst>
              <a:ext uri="{FF2B5EF4-FFF2-40B4-BE49-F238E27FC236}">
                <a16:creationId xmlns:a16="http://schemas.microsoft.com/office/drawing/2014/main" id="{7CC9747B-DEB2-A366-009C-4767423912D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1557365" y="837564"/>
            <a:ext cx="634634" cy="634634"/>
          </a:xfrm>
          <a:prstGeom prst="rect">
            <a:avLst/>
          </a:prstGeom>
        </p:spPr>
      </p:pic>
      <p:pic>
        <p:nvPicPr>
          <p:cNvPr id="20" name="Graphique 19" descr="Aide">
            <a:extLst>
              <a:ext uri="{FF2B5EF4-FFF2-40B4-BE49-F238E27FC236}">
                <a16:creationId xmlns:a16="http://schemas.microsoft.com/office/drawing/2014/main" id="{7F0D0670-F7B4-E8D3-6B8B-1C8C4BE1A96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0363455" y="1884950"/>
            <a:ext cx="634634" cy="634634"/>
          </a:xfrm>
          <a:prstGeom prst="rect">
            <a:avLst/>
          </a:prstGeom>
        </p:spPr>
      </p:pic>
      <p:pic>
        <p:nvPicPr>
          <p:cNvPr id="21" name="Soundly Voice Designer, Jerome 2">
            <a:hlinkClick r:id="" action="ppaction://media"/>
            <a:extLst>
              <a:ext uri="{FF2B5EF4-FFF2-40B4-BE49-F238E27FC236}">
                <a16:creationId xmlns:a16="http://schemas.microsoft.com/office/drawing/2014/main" id="{141F78AC-0965-96FF-3271-BBDE811BC9E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569999" y="-2611694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8090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96"/>
    </mc:Choice>
    <mc:Fallback xmlns="">
      <p:transition spd="slow" advTm="24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2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135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1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" objId="21"/>
        <p14:playEvt time="11" objId="15"/>
        <p14:stopEvt time="21785" objId="15"/>
        <p14:stopEvt time="23707" objId="21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5.5|8.1|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2|7.3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82</Words>
  <Application>Microsoft Macintosh PowerPoint</Application>
  <PresentationFormat>Grand écran</PresentationFormat>
  <Paragraphs>11</Paragraphs>
  <Slides>2</Slides>
  <Notes>1</Notes>
  <HiddenSlides>1</HiddenSlides>
  <MMClips>3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Mouhamed Diop</dc:creator>
  <cp:lastModifiedBy>Vincent Britelle</cp:lastModifiedBy>
  <cp:revision>13</cp:revision>
  <dcterms:created xsi:type="dcterms:W3CDTF">2023-05-22T08:11:48Z</dcterms:created>
  <dcterms:modified xsi:type="dcterms:W3CDTF">2023-06-12T08:03:11Z</dcterms:modified>
</cp:coreProperties>
</file>

<file path=docProps/thumbnail.jpeg>
</file>